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-178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1241-51FA-4335-8EB6-BC8FBBF77CA2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0FD7-0CDE-442D-BCFD-B6B92FEDC7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1169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1241-51FA-4335-8EB6-BC8FBBF77CA2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0FD7-0CDE-442D-BCFD-B6B92FEDC7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584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1241-51FA-4335-8EB6-BC8FBBF77CA2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0FD7-0CDE-442D-BCFD-B6B92FEDC7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2910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1241-51FA-4335-8EB6-BC8FBBF77CA2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0FD7-0CDE-442D-BCFD-B6B92FEDC7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1858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1241-51FA-4335-8EB6-BC8FBBF77CA2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0FD7-0CDE-442D-BCFD-B6B92FEDC7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678109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1241-51FA-4335-8EB6-BC8FBBF77CA2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0FD7-0CDE-442D-BCFD-B6B92FEDC7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9670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1241-51FA-4335-8EB6-BC8FBBF77CA2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0FD7-0CDE-442D-BCFD-B6B92FEDC7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71964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1241-51FA-4335-8EB6-BC8FBBF77CA2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0FD7-0CDE-442D-BCFD-B6B92FEDC7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5895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1241-51FA-4335-8EB6-BC8FBBF77CA2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0FD7-0CDE-442D-BCFD-B6B92FEDC7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242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1241-51FA-4335-8EB6-BC8FBBF77CA2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0FD7-0CDE-442D-BCFD-B6B92FEDC7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1070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1241-51FA-4335-8EB6-BC8FBBF77CA2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0FD7-0CDE-442D-BCFD-B6B92FEDC7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1091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1241-51FA-4335-8EB6-BC8FBBF77CA2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0FD7-0CDE-442D-BCFD-B6B92FEDC7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6384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1241-51FA-4335-8EB6-BC8FBBF77CA2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0FD7-0CDE-442D-BCFD-B6B92FEDC7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3220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1241-51FA-4335-8EB6-BC8FBBF77CA2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0FD7-0CDE-442D-BCFD-B6B92FEDC7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4722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1241-51FA-4335-8EB6-BC8FBBF77CA2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0FD7-0CDE-442D-BCFD-B6B92FEDC7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814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1241-51FA-4335-8EB6-BC8FBBF77CA2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0FD7-0CDE-442D-BCFD-B6B92FEDC7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823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81241-51FA-4335-8EB6-BC8FBBF77CA2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300FD7-0CDE-442D-BCFD-B6B92FEDC7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8356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EFE7D89C-30B7-410A-8673-603D3CD31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8375" y="546652"/>
            <a:ext cx="7375628" cy="3504184"/>
          </a:xfrm>
        </p:spPr>
        <p:txBody>
          <a:bodyPr/>
          <a:lstStyle/>
          <a:p>
            <a:pPr algn="ctr"/>
            <a:r>
              <a:rPr lang="ru-RU" sz="6600" b="1" dirty="0"/>
              <a:t>Памятка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для родителей</a:t>
            </a:r>
            <a:br>
              <a:rPr lang="ru-RU" dirty="0"/>
            </a:br>
            <a:r>
              <a:rPr lang="ru-RU" dirty="0"/>
              <a:t> по работе с</a:t>
            </a:r>
            <a:br>
              <a:rPr lang="ru-RU" dirty="0"/>
            </a:br>
            <a:r>
              <a:rPr lang="ru-RU" dirty="0"/>
              <a:t> </a:t>
            </a:r>
            <a:r>
              <a:rPr lang="ru-RU" sz="6000" b="1" dirty="0"/>
              <a:t>РЭШ</a:t>
            </a:r>
            <a:endParaRPr lang="ru-RU" b="1" dirty="0"/>
          </a:p>
        </p:txBody>
      </p:sp>
      <p:sp>
        <p:nvSpPr>
          <p:cNvPr id="7" name="Подзаголовок 6">
            <a:extLst>
              <a:ext uri="{FF2B5EF4-FFF2-40B4-BE49-F238E27FC236}">
                <a16:creationId xmlns:a16="http://schemas.microsoft.com/office/drawing/2014/main" xmlns="" id="{0F9A5BBB-2F8F-4E36-B93A-D2B8910C92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34878" y="4244009"/>
            <a:ext cx="3773189" cy="73439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65832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5E453BCD-6E34-4AA9-96EF-81E4D8444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948" y="218662"/>
            <a:ext cx="8449054" cy="1232452"/>
          </a:xfrm>
        </p:spPr>
        <p:txBody>
          <a:bodyPr/>
          <a:lstStyle/>
          <a:p>
            <a:r>
              <a:rPr lang="ru-RU" dirty="0"/>
              <a:t>РЭШ-Российская электронная школа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101A250F-E04A-440F-AE82-87107EE8D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4" y="1232452"/>
            <a:ext cx="8338930" cy="5168347"/>
          </a:xfrm>
        </p:spPr>
        <p:txBody>
          <a:bodyPr/>
          <a:lstStyle/>
          <a:p>
            <a:pPr algn="l"/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«Российская электронная школа» – это интерактивные уроки по всему школьному курсу с 1 по 11 класс от лучших учителей страны, созданные для того, чтобы у каждого ребёнка была возможность получить бесплатное качественное общее образование.</a:t>
            </a:r>
          </a:p>
          <a:p>
            <a:pPr algn="l"/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Интерактивные уроки «Российской электронной школы» строятся на основе специально разработанных авторских программ, успешно прошедших независимую экспертизу. Эти уроки полностью соответствуют федеральным государственным образовательным стандартам (ФГОС) и примерной основной образовательной программе общего образования. </a:t>
            </a:r>
          </a:p>
          <a:p>
            <a:endParaRPr lang="ru-RU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E6E9DAF5-8CDE-4F1D-AC45-372778782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184374"/>
            <a:ext cx="3469658" cy="2604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539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6DF89776-E926-402C-A2E2-8F519DF8A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</a:rPr>
              <a:t>П</a:t>
            </a:r>
            <a:r>
              <a:rPr lang="ru-RU" b="0" i="0" dirty="0">
                <a:effectLst/>
                <a:latin typeface="Arial" panose="020B0604020202020204" pitchFamily="34" charset="0"/>
              </a:rPr>
              <a:t>реимущества электронной школы </a:t>
            </a:r>
            <a:endParaRPr lang="ru-RU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xmlns="" id="{30DC2FB5-5E5B-49F1-A9CD-43674C0043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61053"/>
            <a:ext cx="7364896" cy="4462669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нтересная подача учебного материала.(видеоролики, компьютерная графика и др.</a:t>
            </a:r>
          </a:p>
          <a:p>
            <a:r>
              <a:rPr lang="ru-RU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своение материала в системе. Так как учение не сможет перейти к новой теме, если не усвоит тему предыдущего урока. Поэтому не нужен контроль со стороны родителей. Достаточно будет посмотреть школьный дневник в личном кабинете ребёнка.</a:t>
            </a:r>
          </a:p>
          <a:p>
            <a:r>
              <a:rPr lang="ru-RU" sz="24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озможность получать образование по индивидуальному графику. Восприятие информации зависит от возраста детей. При разработке учитывается и этот аспект:</a:t>
            </a:r>
          </a:p>
          <a:p>
            <a:endParaRPr lang="ru-RU" dirty="0"/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xmlns="" id="{33FC0E4B-4EFF-4102-BF9C-129D16C3CD5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7912238" y="2276027"/>
            <a:ext cx="4184650" cy="2305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авая фигурная скобка 8">
            <a:extLst>
              <a:ext uri="{FF2B5EF4-FFF2-40B4-BE49-F238E27FC236}">
                <a16:creationId xmlns:a16="http://schemas.microsoft.com/office/drawing/2014/main" xmlns="" id="{905D3920-0633-47F6-8221-4D00DA6418FE}"/>
              </a:ext>
            </a:extLst>
          </p:cNvPr>
          <p:cNvSpPr/>
          <p:nvPr/>
        </p:nvSpPr>
        <p:spPr>
          <a:xfrm>
            <a:off x="7464287" y="3886200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0405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14E8EE4-EE40-4383-AC55-860BB853E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</a:rPr>
              <a:t>П</a:t>
            </a:r>
            <a:r>
              <a:rPr lang="ru-RU" b="0" i="0" dirty="0">
                <a:effectLst/>
                <a:latin typeface="Arial" panose="020B0604020202020204" pitchFamily="34" charset="0"/>
              </a:rPr>
              <a:t>реимущества электронной школы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99523DD-536B-42DE-9C99-45B7102F9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4740" y="1388165"/>
            <a:ext cx="5715000" cy="5201477"/>
          </a:xfrm>
        </p:spPr>
        <p:txBody>
          <a:bodyPr>
            <a:normAutofit/>
          </a:bodyPr>
          <a:lstStyle/>
          <a:p>
            <a:pPr algn="l"/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Уроки «Российской электронной школы» – это выверенная последовательность подачи дидактического материала на протяжении всего периода обучения, преемственность в изложении тем, формирование связей между предметами.</a:t>
            </a:r>
          </a:p>
          <a:p>
            <a:pPr algn="l"/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«Российской электронной школе» можно учиться постоянно, а можно заглянуть, чтобы повторить пропущенную тему или разобраться со сложным и непонятым материалом. </a:t>
            </a:r>
          </a:p>
          <a:p>
            <a:endParaRPr lang="ru-RU" dirty="0"/>
          </a:p>
        </p:txBody>
      </p:sp>
      <p:pic>
        <p:nvPicPr>
          <p:cNvPr id="1026" name="Picture 2" descr="РЭШ.">
            <a:extLst>
              <a:ext uri="{FF2B5EF4-FFF2-40B4-BE49-F238E27FC236}">
                <a16:creationId xmlns:a16="http://schemas.microsoft.com/office/drawing/2014/main" xmlns="" id="{F2540794-9CBD-49E5-8FA2-FE6A4C177F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6175" y="2007704"/>
            <a:ext cx="3763801" cy="2266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84719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A7BBF1E-4AA4-454B-8A79-1C188C665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470" y="168965"/>
            <a:ext cx="8697532" cy="143123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Пошаговая инструкция по работе с сервисом </a:t>
            </a:r>
            <a:br>
              <a:rPr lang="ru-RU" dirty="0"/>
            </a:br>
            <a:r>
              <a:rPr lang="ru-RU" dirty="0"/>
              <a:t>«Российская электронная школа»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9DF5ED1-DA07-460F-BD8C-E9DCC90B7E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7930" y="1351722"/>
            <a:ext cx="4731027" cy="511865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в РЭШ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Нажмите кнопку Вход/Регистрация, расположенную в правом верхнем углу. В зависимости от того, зарегистрированы ли вы уже на сервисе, выберите нужный пункт самостоятельно. 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Личный кабинет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работы. В верхней части страницы находится главное меню личного кабинета пользователя, состоящее из пунктов.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EFDAC380-F106-4CD9-BF5E-FF0BE88FEF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0174" y="1351722"/>
            <a:ext cx="5088835" cy="473102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исправить неверные данные, нужно нажать на ссылку Редактировать профиль.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 занятий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ученик мог легко планировать свой процесс обучения, он может воспользоваться расписанием занятий, которое составляется согласно текущей учебной программы.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Дневник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дневнике можно анализировать собственную успеваемость. Здесь содержится информация о тех уроках, которые были пройдены и каковы результаты выполнения практических упражнений и задач учащегося. Вы можете выбрать нужный предмет в списке вверху и просмотреть статистику по всем предметам, изучаемым темам и урокам, а также ознакомиться с результатами проверки выполняемых заданий.</a:t>
            </a:r>
          </a:p>
        </p:txBody>
      </p:sp>
      <p:pic>
        <p:nvPicPr>
          <p:cNvPr id="4100" name="Picture 4" descr="Пошаговое руководство по сервису &quot;Российская электронная школа&quot; для организации дистанционного обучения в школах">
            <a:extLst>
              <a:ext uri="{FF2B5EF4-FFF2-40B4-BE49-F238E27FC236}">
                <a16:creationId xmlns:a16="http://schemas.microsoft.com/office/drawing/2014/main" xmlns="" id="{E6C4199B-E559-4A6F-A0FF-F2C191926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68748" y="1679269"/>
            <a:ext cx="1517373" cy="684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Пошаговое руководство по сервису &quot;Российская электронная школа&quot; для организации дистанционного обучения в школах">
            <a:extLst>
              <a:ext uri="{FF2B5EF4-FFF2-40B4-BE49-F238E27FC236}">
                <a16:creationId xmlns:a16="http://schemas.microsoft.com/office/drawing/2014/main" xmlns="" id="{E2F89766-D5E3-4289-A53B-163CF862A1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V="1">
            <a:off x="337930" y="4852365"/>
            <a:ext cx="4188198" cy="176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Пошаговое руководство по сервису &quot;Российская электронная школа&quot; для организации дистанционного обучения в школах">
            <a:extLst>
              <a:ext uri="{FF2B5EF4-FFF2-40B4-BE49-F238E27FC236}">
                <a16:creationId xmlns:a16="http://schemas.microsoft.com/office/drawing/2014/main" xmlns="" id="{5C0A4455-5F8B-461F-BA3B-54BEA5ECDE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74067" y="2768591"/>
            <a:ext cx="1824084" cy="91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Пошаговое руководство по сервису &quot;Российская электронная школа&quot; для организации дистанционного обучения в школах">
            <a:extLst>
              <a:ext uri="{FF2B5EF4-FFF2-40B4-BE49-F238E27FC236}">
                <a16:creationId xmlns:a16="http://schemas.microsoft.com/office/drawing/2014/main" xmlns="" id="{CD4D0CB9-F523-415A-B05C-3BDA2F2722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09666" y="6082748"/>
            <a:ext cx="130492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20842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59469C9E-F5A2-4207-9D59-553ACDF77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896" y="278296"/>
            <a:ext cx="8767106" cy="16521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Пошаговая инструкция по работе с сервисом </a:t>
            </a:r>
            <a:br>
              <a:rPr lang="ru-RU" dirty="0"/>
            </a:br>
            <a:r>
              <a:rPr lang="ru-RU" dirty="0"/>
              <a:t>«Российская электронная школа»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xmlns="" id="{F0E47491-A062-44AE-AAC7-7F82353701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278" y="1371600"/>
            <a:ext cx="4736092" cy="4669761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разделе Достижения можно подробно познакомиться со статистикой успеваемости учащегося. Статистика курса помогает узнать следующие данные: количество пройденных уроков; количество выполненных тестов; средний балл выполнения тестов; 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Уведомления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этом разделе можно ознакомиться со всеми уведомлениями и оповещениями, а также с событиями, напоминаниями и заметками в календаре. Чтобы увидеть весь текст сообщения, нажмите на его карточку.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197A02D7-4EAC-4927-BFA4-931E232B45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8712" y="1480931"/>
            <a:ext cx="4165291" cy="4560432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Избранное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этом разделе можно просмотреть все уроки, которые ученик добавил в него, нажав на соответствующую иконку.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Заметки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удобный раздел для ведения личных записей, сохранения важных ссылок и пометок. Вся интересная для ученика информация, которую он бы хотел где-то сохранить, может быть размещена в заметках. Вы можете написать заметку в текстовом поле. Затем с помощью привязки к связать эту информацию с нужным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того, как вы указали все нужные параметры, нажмите кнопку Добавить заметку.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заметка содержит текст, ссылку на привязанный урок и дату создания.</a:t>
            </a:r>
          </a:p>
        </p:txBody>
      </p:sp>
      <p:pic>
        <p:nvPicPr>
          <p:cNvPr id="5124" name="Picture 4" descr="Пошаговое руководство по сервису &quot;Российская электронная школа&quot; для организации дистанционного обучения в школах">
            <a:extLst>
              <a:ext uri="{FF2B5EF4-FFF2-40B4-BE49-F238E27FC236}">
                <a16:creationId xmlns:a16="http://schemas.microsoft.com/office/drawing/2014/main" xmlns="" id="{F782A3F5-FB03-498A-A801-9F103DCD2A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5727" y="4837010"/>
            <a:ext cx="4165291" cy="120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Пошаговое руководство по сервису &quot;Российская электронная школа&quot; для организации дистанционного обучения в школах">
            <a:extLst>
              <a:ext uri="{FF2B5EF4-FFF2-40B4-BE49-F238E27FC236}">
                <a16:creationId xmlns:a16="http://schemas.microsoft.com/office/drawing/2014/main" xmlns="" id="{7AC21F89-AB27-4AA9-AF04-5DCA5AA2A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8833" y="2825213"/>
            <a:ext cx="2000458" cy="603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36" name="Picture 16" descr="Пошаговое руководство по сервису &quot;Российская электронная школа&quot; для организации дистанционного обучения в школах">
            <a:extLst>
              <a:ext uri="{FF2B5EF4-FFF2-40B4-BE49-F238E27FC236}">
                <a16:creationId xmlns:a16="http://schemas.microsoft.com/office/drawing/2014/main" xmlns="" id="{8CA440A6-26C0-45D9-9448-FEF17395D8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39948" y="5733189"/>
            <a:ext cx="3503337" cy="1052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2574616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</TotalTime>
  <Words>539</Words>
  <Application>Microsoft Office PowerPoint</Application>
  <PresentationFormat>Произвольный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Памятка для родителей  по работе с  РЭШ</vt:lpstr>
      <vt:lpstr>РЭШ-Российская электронная школа</vt:lpstr>
      <vt:lpstr>Преимущества электронной школы </vt:lpstr>
      <vt:lpstr>Преимущества электронной школы </vt:lpstr>
      <vt:lpstr>Пошаговая инструкция по работе с сервисом  «Российская электронная школа»</vt:lpstr>
      <vt:lpstr>Пошаговая инструкция по работе с сервисом  «Российская электронная школа»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для родителей  по работе с  РЭШ</dc:title>
  <dc:creator>Paul</dc:creator>
  <cp:lastModifiedBy>Uzer32</cp:lastModifiedBy>
  <cp:revision>3</cp:revision>
  <dcterms:created xsi:type="dcterms:W3CDTF">2022-02-02T06:43:28Z</dcterms:created>
  <dcterms:modified xsi:type="dcterms:W3CDTF">2022-02-10T10:31:32Z</dcterms:modified>
</cp:coreProperties>
</file>